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90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0C6F-E337-44D5-9FCC-95C78D110F02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92021-A7B7-428E-8FB3-1BA88FF59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385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0C6F-E337-44D5-9FCC-95C78D110F02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92021-A7B7-428E-8FB3-1BA88FF59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53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0C6F-E337-44D5-9FCC-95C78D110F02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92021-A7B7-428E-8FB3-1BA88FF59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02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0C6F-E337-44D5-9FCC-95C78D110F02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92021-A7B7-428E-8FB3-1BA88FF59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34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0C6F-E337-44D5-9FCC-95C78D110F02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92021-A7B7-428E-8FB3-1BA88FF59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37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0C6F-E337-44D5-9FCC-95C78D110F02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92021-A7B7-428E-8FB3-1BA88FF59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09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0C6F-E337-44D5-9FCC-95C78D110F02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92021-A7B7-428E-8FB3-1BA88FF59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18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0C6F-E337-44D5-9FCC-95C78D110F02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92021-A7B7-428E-8FB3-1BA88FF59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16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0C6F-E337-44D5-9FCC-95C78D110F02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92021-A7B7-428E-8FB3-1BA88FF59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2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0C6F-E337-44D5-9FCC-95C78D110F02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92021-A7B7-428E-8FB3-1BA88FF59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6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0C6F-E337-44D5-9FCC-95C78D110F02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92021-A7B7-428E-8FB3-1BA88FF59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8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B0C6F-E337-44D5-9FCC-95C78D110F02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92021-A7B7-428E-8FB3-1BA88FF59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88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188"/>
            <a:ext cx="9144000" cy="686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58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" y="33130"/>
            <a:ext cx="9137374" cy="6824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" y="0"/>
            <a:ext cx="913406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" y="0"/>
            <a:ext cx="913737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65"/>
            <a:ext cx="9144000" cy="684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12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36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" y="0"/>
            <a:ext cx="914463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65"/>
            <a:ext cx="9144000" cy="684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78"/>
            <a:ext cx="9144000" cy="6838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7" y="0"/>
            <a:ext cx="914463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65"/>
            <a:ext cx="9118129" cy="684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0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7133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Pacific Gas and Electric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Vishndi, Rahul</dc:creator>
  <cp:lastModifiedBy>Vishndi, Rahul</cp:lastModifiedBy>
  <cp:revision>25</cp:revision>
  <dcterms:created xsi:type="dcterms:W3CDTF">2017-02-16T05:05:58Z</dcterms:created>
  <dcterms:modified xsi:type="dcterms:W3CDTF">2017-02-21T04:00:32Z</dcterms:modified>
</cp:coreProperties>
</file>